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9" r:id="rId4"/>
    <p:sldId id="270" r:id="rId5"/>
    <p:sldId id="264" r:id="rId6"/>
    <p:sldId id="265" r:id="rId7"/>
    <p:sldId id="267" r:id="rId8"/>
    <p:sldId id="268" r:id="rId9"/>
  </p:sldIdLst>
  <p:sldSz cx="12192000" cy="6858000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91087-6438-4ADF-A7F7-7845887BCB49}" v="22" dt="2021-07-06T00:22:38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CIELA MORO" userId="b867d614-7ff3-4c32-82ac-1a44f963f581" providerId="ADAL" clId="{9CA91087-6438-4ADF-A7F7-7845887BCB49}"/>
    <pc:docChg chg="custSel addSld delSld modSld">
      <pc:chgData name="GRACIELA MORO" userId="b867d614-7ff3-4c32-82ac-1a44f963f581" providerId="ADAL" clId="{9CA91087-6438-4ADF-A7F7-7845887BCB49}" dt="2021-07-06T00:23:36.542" v="28" actId="20577"/>
      <pc:docMkLst>
        <pc:docMk/>
      </pc:docMkLst>
      <pc:sldChg chg="modSp mod">
        <pc:chgData name="GRACIELA MORO" userId="b867d614-7ff3-4c32-82ac-1a44f963f581" providerId="ADAL" clId="{9CA91087-6438-4ADF-A7F7-7845887BCB49}" dt="2021-07-06T00:18:19.965" v="0" actId="6549"/>
        <pc:sldMkLst>
          <pc:docMk/>
          <pc:sldMk cId="3669504870" sldId="256"/>
        </pc:sldMkLst>
        <pc:spChg chg="mod">
          <ac:chgData name="GRACIELA MORO" userId="b867d614-7ff3-4c32-82ac-1a44f963f581" providerId="ADAL" clId="{9CA91087-6438-4ADF-A7F7-7845887BCB49}" dt="2021-07-06T00:18:19.965" v="0" actId="6549"/>
          <ac:spMkLst>
            <pc:docMk/>
            <pc:sldMk cId="3669504870" sldId="256"/>
            <ac:spMk id="3" creationId="{C616BFAB-FE90-4627-9F2F-4671004D3C16}"/>
          </ac:spMkLst>
        </pc:spChg>
      </pc:sldChg>
      <pc:sldChg chg="delSp mod">
        <pc:chgData name="GRACIELA MORO" userId="b867d614-7ff3-4c32-82ac-1a44f963f581" providerId="ADAL" clId="{9CA91087-6438-4ADF-A7F7-7845887BCB49}" dt="2021-07-06T00:20:41.182" v="6" actId="21"/>
        <pc:sldMkLst>
          <pc:docMk/>
          <pc:sldMk cId="2994033918" sldId="266"/>
        </pc:sldMkLst>
        <pc:spChg chg="del">
          <ac:chgData name="GRACIELA MORO" userId="b867d614-7ff3-4c32-82ac-1a44f963f581" providerId="ADAL" clId="{9CA91087-6438-4ADF-A7F7-7845887BCB49}" dt="2021-07-06T00:20:41.182" v="6" actId="21"/>
          <ac:spMkLst>
            <pc:docMk/>
            <pc:sldMk cId="2994033918" sldId="266"/>
            <ac:spMk id="5" creationId="{B233620A-82FB-418E-B89B-ADECA0144888}"/>
          </ac:spMkLst>
        </pc:spChg>
      </pc:sldChg>
      <pc:sldChg chg="delSp new del mod">
        <pc:chgData name="GRACIELA MORO" userId="b867d614-7ff3-4c32-82ac-1a44f963f581" providerId="ADAL" clId="{9CA91087-6438-4ADF-A7F7-7845887BCB49}" dt="2021-07-06T00:20:35.898" v="5" actId="47"/>
        <pc:sldMkLst>
          <pc:docMk/>
          <pc:sldMk cId="677610766" sldId="269"/>
        </pc:sldMkLst>
        <pc:spChg chg="del">
          <ac:chgData name="GRACIELA MORO" userId="b867d614-7ff3-4c32-82ac-1a44f963f581" providerId="ADAL" clId="{9CA91087-6438-4ADF-A7F7-7845887BCB49}" dt="2021-07-06T00:20:29.297" v="2" actId="478"/>
          <ac:spMkLst>
            <pc:docMk/>
            <pc:sldMk cId="677610766" sldId="269"/>
            <ac:spMk id="2" creationId="{9AD9A790-868F-4836-91D1-9BA8FCEFF885}"/>
          </ac:spMkLst>
        </pc:spChg>
        <pc:spChg chg="del">
          <ac:chgData name="GRACIELA MORO" userId="b867d614-7ff3-4c32-82ac-1a44f963f581" providerId="ADAL" clId="{9CA91087-6438-4ADF-A7F7-7845887BCB49}" dt="2021-07-06T00:20:30.569" v="3" actId="478"/>
          <ac:spMkLst>
            <pc:docMk/>
            <pc:sldMk cId="677610766" sldId="269"/>
            <ac:spMk id="3" creationId="{EDE90BF0-4893-476D-B986-C09061EFDBEF}"/>
          </ac:spMkLst>
        </pc:spChg>
      </pc:sldChg>
      <pc:sldChg chg="addSp modSp add mod">
        <pc:chgData name="GRACIELA MORO" userId="b867d614-7ff3-4c32-82ac-1a44f963f581" providerId="ADAL" clId="{9CA91087-6438-4ADF-A7F7-7845887BCB49}" dt="2021-07-06T00:23:36.542" v="28" actId="20577"/>
        <pc:sldMkLst>
          <pc:docMk/>
          <pc:sldMk cId="3544523815" sldId="270"/>
        </pc:sldMkLst>
        <pc:spChg chg="mod">
          <ac:chgData name="GRACIELA MORO" userId="b867d614-7ff3-4c32-82ac-1a44f963f581" providerId="ADAL" clId="{9CA91087-6438-4ADF-A7F7-7845887BCB49}" dt="2021-07-06T00:21:08.408" v="10" actId="207"/>
          <ac:spMkLst>
            <pc:docMk/>
            <pc:sldMk cId="3544523815" sldId="270"/>
            <ac:spMk id="2" creationId="{00000000-0000-0000-0000-000000000000}"/>
          </ac:spMkLst>
        </pc:spChg>
        <pc:spChg chg="mod">
          <ac:chgData name="GRACIELA MORO" userId="b867d614-7ff3-4c32-82ac-1a44f963f581" providerId="ADAL" clId="{9CA91087-6438-4ADF-A7F7-7845887BCB49}" dt="2021-07-06T00:21:55.120" v="23" actId="15"/>
          <ac:spMkLst>
            <pc:docMk/>
            <pc:sldMk cId="3544523815" sldId="270"/>
            <ac:spMk id="7" creationId="{00000000-0000-0000-0000-000000000000}"/>
          </ac:spMkLst>
        </pc:spChg>
        <pc:spChg chg="add mod">
          <ac:chgData name="GRACIELA MORO" userId="b867d614-7ff3-4c32-82ac-1a44f963f581" providerId="ADAL" clId="{9CA91087-6438-4ADF-A7F7-7845887BCB49}" dt="2021-07-06T00:23:36.542" v="28" actId="20577"/>
          <ac:spMkLst>
            <pc:docMk/>
            <pc:sldMk cId="3544523815" sldId="270"/>
            <ac:spMk id="8" creationId="{D2B59523-24AA-4D61-97CD-22B735E1AAE6}"/>
          </ac:spMkLst>
        </pc:spChg>
        <pc:spChg chg="add mod">
          <ac:chgData name="GRACIELA MORO" userId="b867d614-7ff3-4c32-82ac-1a44f963f581" providerId="ADAL" clId="{9CA91087-6438-4ADF-A7F7-7845887BCB49}" dt="2021-07-06T00:22:38.901" v="26" actId="20577"/>
          <ac:spMkLst>
            <pc:docMk/>
            <pc:sldMk cId="3544523815" sldId="270"/>
            <ac:spMk id="9" creationId="{889315EC-FAF7-43B1-AE10-58A6F2BD4661}"/>
          </ac:spMkLst>
        </pc:spChg>
      </pc:sldChg>
    </pc:docChg>
  </pc:docChgLst>
  <pc:docChgLst>
    <pc:chgData name="GRACIELA MORO" userId="b867d614-7ff3-4c32-82ac-1a44f963f581" providerId="ADAL" clId="{6E9DEFDE-A600-411A-8F3C-1C3018EE1ABF}"/>
    <pc:docChg chg="undo custSel addSld modSld">
      <pc:chgData name="GRACIELA MORO" userId="b867d614-7ff3-4c32-82ac-1a44f963f581" providerId="ADAL" clId="{6E9DEFDE-A600-411A-8F3C-1C3018EE1ABF}" dt="2021-02-08T20:25:55.007" v="177" actId="20577"/>
      <pc:docMkLst>
        <pc:docMk/>
      </pc:docMkLst>
      <pc:sldChg chg="modSp mod">
        <pc:chgData name="GRACIELA MORO" userId="b867d614-7ff3-4c32-82ac-1a44f963f581" providerId="ADAL" clId="{6E9DEFDE-A600-411A-8F3C-1C3018EE1ABF}" dt="2021-02-08T20:17:27.423" v="68" actId="20577"/>
        <pc:sldMkLst>
          <pc:docMk/>
          <pc:sldMk cId="3669504870" sldId="256"/>
        </pc:sldMkLst>
        <pc:spChg chg="mod">
          <ac:chgData name="GRACIELA MORO" userId="b867d614-7ff3-4c32-82ac-1a44f963f581" providerId="ADAL" clId="{6E9DEFDE-A600-411A-8F3C-1C3018EE1ABF}" dt="2021-02-08T20:17:27.423" v="68" actId="20577"/>
          <ac:spMkLst>
            <pc:docMk/>
            <pc:sldMk cId="3669504870" sldId="256"/>
            <ac:spMk id="3" creationId="{C616BFAB-FE90-4627-9F2F-4671004D3C16}"/>
          </ac:spMkLst>
        </pc:spChg>
      </pc:sldChg>
      <pc:sldChg chg="addSp delSp modSp new mod">
        <pc:chgData name="GRACIELA MORO" userId="b867d614-7ff3-4c32-82ac-1a44f963f581" providerId="ADAL" clId="{6E9DEFDE-A600-411A-8F3C-1C3018EE1ABF}" dt="2021-02-08T20:25:55.007" v="177" actId="20577"/>
        <pc:sldMkLst>
          <pc:docMk/>
          <pc:sldMk cId="2994033918" sldId="266"/>
        </pc:sldMkLst>
        <pc:spChg chg="del">
          <ac:chgData name="GRACIELA MORO" userId="b867d614-7ff3-4c32-82ac-1a44f963f581" providerId="ADAL" clId="{6E9DEFDE-A600-411A-8F3C-1C3018EE1ABF}" dt="2021-02-08T20:15:36.238" v="1" actId="478"/>
          <ac:spMkLst>
            <pc:docMk/>
            <pc:sldMk cId="2994033918" sldId="266"/>
            <ac:spMk id="2" creationId="{3906CC68-C250-4084-B247-688C47502D1C}"/>
          </ac:spMkLst>
        </pc:spChg>
        <pc:spChg chg="del">
          <ac:chgData name="GRACIELA MORO" userId="b867d614-7ff3-4c32-82ac-1a44f963f581" providerId="ADAL" clId="{6E9DEFDE-A600-411A-8F3C-1C3018EE1ABF}" dt="2021-02-08T20:15:37.505" v="2" actId="478"/>
          <ac:spMkLst>
            <pc:docMk/>
            <pc:sldMk cId="2994033918" sldId="266"/>
            <ac:spMk id="3" creationId="{B0503F2A-CF6F-4D7B-9AC6-188A131BEEC9}"/>
          </ac:spMkLst>
        </pc:spChg>
        <pc:spChg chg="add del mod">
          <ac:chgData name="GRACIELA MORO" userId="b867d614-7ff3-4c32-82ac-1a44f963f581" providerId="ADAL" clId="{6E9DEFDE-A600-411A-8F3C-1C3018EE1ABF}" dt="2021-02-08T20:16:51.139" v="32" actId="478"/>
          <ac:spMkLst>
            <pc:docMk/>
            <pc:sldMk cId="2994033918" sldId="266"/>
            <ac:spMk id="4" creationId="{D9CAC603-1368-472A-8222-93750325BC18}"/>
          </ac:spMkLst>
        </pc:spChg>
        <pc:spChg chg="add mod">
          <ac:chgData name="GRACIELA MORO" userId="b867d614-7ff3-4c32-82ac-1a44f963f581" providerId="ADAL" clId="{6E9DEFDE-A600-411A-8F3C-1C3018EE1ABF}" dt="2021-02-08T20:25:55.007" v="177" actId="20577"/>
          <ac:spMkLst>
            <pc:docMk/>
            <pc:sldMk cId="2994033918" sldId="266"/>
            <ac:spMk id="5" creationId="{B233620A-82FB-418E-B89B-ADECA0144888}"/>
          </ac:spMkLst>
        </pc:spChg>
        <pc:spChg chg="add mod">
          <ac:chgData name="GRACIELA MORO" userId="b867d614-7ff3-4c32-82ac-1a44f963f581" providerId="ADAL" clId="{6E9DEFDE-A600-411A-8F3C-1C3018EE1ABF}" dt="2021-02-08T20:25:06.412" v="167" actId="692"/>
          <ac:spMkLst>
            <pc:docMk/>
            <pc:sldMk cId="2994033918" sldId="266"/>
            <ac:spMk id="6" creationId="{95E4F4EB-EE1C-45EA-A87D-1A1FFEF6FAB2}"/>
          </ac:spMkLst>
        </pc:spChg>
        <pc:spChg chg="add mod">
          <ac:chgData name="GRACIELA MORO" userId="b867d614-7ff3-4c32-82ac-1a44f963f581" providerId="ADAL" clId="{6E9DEFDE-A600-411A-8F3C-1C3018EE1ABF}" dt="2021-02-08T20:23:28.941" v="139" actId="692"/>
          <ac:spMkLst>
            <pc:docMk/>
            <pc:sldMk cId="2994033918" sldId="266"/>
            <ac:spMk id="8" creationId="{642D78F5-0452-4B75-96B9-560C03C83271}"/>
          </ac:spMkLst>
        </pc:spChg>
        <pc:picChg chg="add mod">
          <ac:chgData name="GRACIELA MORO" userId="b867d614-7ff3-4c32-82ac-1a44f963f581" providerId="ADAL" clId="{6E9DEFDE-A600-411A-8F3C-1C3018EE1ABF}" dt="2021-02-08T20:23:46.931" v="141" actId="1076"/>
          <ac:picMkLst>
            <pc:docMk/>
            <pc:sldMk cId="2994033918" sldId="266"/>
            <ac:picMk id="7" creationId="{AC37928B-79E6-4B0F-8280-678E0E0E6EDB}"/>
          </ac:picMkLst>
        </pc:picChg>
      </pc:sldChg>
    </pc:docChg>
  </pc:docChgLst>
  <pc:docChgLst>
    <pc:chgData name="GRACIELA MORO" userId="b867d614-7ff3-4c32-82ac-1a44f963f581" providerId="ADAL" clId="{18056BF5-4A30-4B71-9FBE-A69E0C4D5A54}"/>
    <pc:docChg chg="custSel addSld modSld">
      <pc:chgData name="GRACIELA MORO" userId="b867d614-7ff3-4c32-82ac-1a44f963f581" providerId="ADAL" clId="{18056BF5-4A30-4B71-9FBE-A69E0C4D5A54}" dt="2021-02-12T13:37:46.724" v="88" actId="14100"/>
      <pc:docMkLst>
        <pc:docMk/>
      </pc:docMkLst>
      <pc:sldChg chg="addSp delSp modSp new mod">
        <pc:chgData name="GRACIELA MORO" userId="b867d614-7ff3-4c32-82ac-1a44f963f581" providerId="ADAL" clId="{18056BF5-4A30-4B71-9FBE-A69E0C4D5A54}" dt="2021-02-09T19:19:34.993" v="48" actId="1076"/>
        <pc:sldMkLst>
          <pc:docMk/>
          <pc:sldMk cId="3324219666" sldId="267"/>
        </pc:sldMkLst>
        <pc:spChg chg="del">
          <ac:chgData name="GRACIELA MORO" userId="b867d614-7ff3-4c32-82ac-1a44f963f581" providerId="ADAL" clId="{18056BF5-4A30-4B71-9FBE-A69E0C4D5A54}" dt="2021-02-09T19:14:11.242" v="1" actId="478"/>
          <ac:spMkLst>
            <pc:docMk/>
            <pc:sldMk cId="3324219666" sldId="267"/>
            <ac:spMk id="2" creationId="{5629A76A-61E1-4242-8235-88651F4D0EEA}"/>
          </ac:spMkLst>
        </pc:spChg>
        <pc:spChg chg="del">
          <ac:chgData name="GRACIELA MORO" userId="b867d614-7ff3-4c32-82ac-1a44f963f581" providerId="ADAL" clId="{18056BF5-4A30-4B71-9FBE-A69E0C4D5A54}" dt="2021-02-09T19:14:12.688" v="2" actId="478"/>
          <ac:spMkLst>
            <pc:docMk/>
            <pc:sldMk cId="3324219666" sldId="267"/>
            <ac:spMk id="3" creationId="{0D8AC572-1E05-4A52-A716-894164622AA5}"/>
          </ac:spMkLst>
        </pc:spChg>
        <pc:spChg chg="add mod">
          <ac:chgData name="GRACIELA MORO" userId="b867d614-7ff3-4c32-82ac-1a44f963f581" providerId="ADAL" clId="{18056BF5-4A30-4B71-9FBE-A69E0C4D5A54}" dt="2021-02-09T19:19:34.993" v="48" actId="1076"/>
          <ac:spMkLst>
            <pc:docMk/>
            <pc:sldMk cId="3324219666" sldId="267"/>
            <ac:spMk id="9" creationId="{A31D5F8E-5F76-4336-91B4-A91BCC79637E}"/>
          </ac:spMkLst>
        </pc:spChg>
        <pc:spChg chg="add mod">
          <ac:chgData name="GRACIELA MORO" userId="b867d614-7ff3-4c32-82ac-1a44f963f581" providerId="ADAL" clId="{18056BF5-4A30-4B71-9FBE-A69E0C4D5A54}" dt="2021-02-09T19:17:53.730" v="32" actId="1076"/>
          <ac:spMkLst>
            <pc:docMk/>
            <pc:sldMk cId="3324219666" sldId="267"/>
            <ac:spMk id="10" creationId="{C138D536-0E04-4989-ADE1-A06BAC32BC97}"/>
          </ac:spMkLst>
        </pc:spChg>
        <pc:spChg chg="add mod">
          <ac:chgData name="GRACIELA MORO" userId="b867d614-7ff3-4c32-82ac-1a44f963f581" providerId="ADAL" clId="{18056BF5-4A30-4B71-9FBE-A69E0C4D5A54}" dt="2021-02-09T19:18:31.156" v="36" actId="20577"/>
          <ac:spMkLst>
            <pc:docMk/>
            <pc:sldMk cId="3324219666" sldId="267"/>
            <ac:spMk id="12" creationId="{71AFDCA2-2994-4096-8F1E-B48AC5659F26}"/>
          </ac:spMkLst>
        </pc:spChg>
        <pc:spChg chg="add mod">
          <ac:chgData name="GRACIELA MORO" userId="b867d614-7ff3-4c32-82ac-1a44f963f581" providerId="ADAL" clId="{18056BF5-4A30-4B71-9FBE-A69E0C4D5A54}" dt="2021-02-09T19:18:58.272" v="46" actId="20577"/>
          <ac:spMkLst>
            <pc:docMk/>
            <pc:sldMk cId="3324219666" sldId="267"/>
            <ac:spMk id="13" creationId="{83666794-D85D-4DF1-B9EB-38B56010F464}"/>
          </ac:spMkLst>
        </pc:spChg>
        <pc:picChg chg="add del mod modCrop">
          <ac:chgData name="GRACIELA MORO" userId="b867d614-7ff3-4c32-82ac-1a44f963f581" providerId="ADAL" clId="{18056BF5-4A30-4B71-9FBE-A69E0C4D5A54}" dt="2021-02-09T19:17:17.712" v="23" actId="478"/>
          <ac:picMkLst>
            <pc:docMk/>
            <pc:sldMk cId="3324219666" sldId="267"/>
            <ac:picMk id="5" creationId="{4974B8EB-54C1-452B-9117-669AE056664D}"/>
          </ac:picMkLst>
        </pc:picChg>
        <pc:picChg chg="add mod modCrop">
          <ac:chgData name="GRACIELA MORO" userId="b867d614-7ff3-4c32-82ac-1a44f963f581" providerId="ADAL" clId="{18056BF5-4A30-4B71-9FBE-A69E0C4D5A54}" dt="2021-02-09T19:16:33.945" v="21" actId="1076"/>
          <ac:picMkLst>
            <pc:docMk/>
            <pc:sldMk cId="3324219666" sldId="267"/>
            <ac:picMk id="7" creationId="{F6321571-B422-496F-8272-FABCBBDB9606}"/>
          </ac:picMkLst>
        </pc:picChg>
        <pc:picChg chg="add mod">
          <ac:chgData name="GRACIELA MORO" userId="b867d614-7ff3-4c32-82ac-1a44f963f581" providerId="ADAL" clId="{18056BF5-4A30-4B71-9FBE-A69E0C4D5A54}" dt="2021-02-09T19:19:34.993" v="48" actId="1076"/>
          <ac:picMkLst>
            <pc:docMk/>
            <pc:sldMk cId="3324219666" sldId="267"/>
            <ac:picMk id="8" creationId="{953D7185-03CE-4EDD-BAD3-D760B48F2BCD}"/>
          </ac:picMkLst>
        </pc:picChg>
        <pc:picChg chg="add mod">
          <ac:chgData name="GRACIELA MORO" userId="b867d614-7ff3-4c32-82ac-1a44f963f581" providerId="ADAL" clId="{18056BF5-4A30-4B71-9FBE-A69E0C4D5A54}" dt="2021-02-09T19:18:28.571" v="34" actId="1076"/>
          <ac:picMkLst>
            <pc:docMk/>
            <pc:sldMk cId="3324219666" sldId="267"/>
            <ac:picMk id="11" creationId="{8D8F7D6D-859F-49EE-9C68-1241A7309D2E}"/>
          </ac:picMkLst>
        </pc:picChg>
      </pc:sldChg>
      <pc:sldChg chg="addSp delSp modSp new mod">
        <pc:chgData name="GRACIELA MORO" userId="b867d614-7ff3-4c32-82ac-1a44f963f581" providerId="ADAL" clId="{18056BF5-4A30-4B71-9FBE-A69E0C4D5A54}" dt="2021-02-12T13:37:46.724" v="88" actId="14100"/>
        <pc:sldMkLst>
          <pc:docMk/>
          <pc:sldMk cId="2682842062" sldId="268"/>
        </pc:sldMkLst>
        <pc:spChg chg="del">
          <ac:chgData name="GRACIELA MORO" userId="b867d614-7ff3-4c32-82ac-1a44f963f581" providerId="ADAL" clId="{18056BF5-4A30-4B71-9FBE-A69E0C4D5A54}" dt="2021-02-12T13:36:48.310" v="50" actId="478"/>
          <ac:spMkLst>
            <pc:docMk/>
            <pc:sldMk cId="2682842062" sldId="268"/>
            <ac:spMk id="2" creationId="{69CCF503-B447-44BB-8CEA-CA4E01344903}"/>
          </ac:spMkLst>
        </pc:spChg>
        <pc:spChg chg="del">
          <ac:chgData name="GRACIELA MORO" userId="b867d614-7ff3-4c32-82ac-1a44f963f581" providerId="ADAL" clId="{18056BF5-4A30-4B71-9FBE-A69E0C4D5A54}" dt="2021-02-12T13:36:49.516" v="51" actId="478"/>
          <ac:spMkLst>
            <pc:docMk/>
            <pc:sldMk cId="2682842062" sldId="268"/>
            <ac:spMk id="3" creationId="{40B1CE5B-457B-4342-9D87-AA42598D47D4}"/>
          </ac:spMkLst>
        </pc:spChg>
        <pc:spChg chg="add mod">
          <ac:chgData name="GRACIELA MORO" userId="b867d614-7ff3-4c32-82ac-1a44f963f581" providerId="ADAL" clId="{18056BF5-4A30-4B71-9FBE-A69E0C4D5A54}" dt="2021-02-12T13:37:40.992" v="87" actId="113"/>
          <ac:spMkLst>
            <pc:docMk/>
            <pc:sldMk cId="2682842062" sldId="268"/>
            <ac:spMk id="6" creationId="{1C8DB3A0-E9E0-4D64-B0C1-421152B96078}"/>
          </ac:spMkLst>
        </pc:spChg>
        <pc:picChg chg="add mod modCrop">
          <ac:chgData name="GRACIELA MORO" userId="b867d614-7ff3-4c32-82ac-1a44f963f581" providerId="ADAL" clId="{18056BF5-4A30-4B71-9FBE-A69E0C4D5A54}" dt="2021-02-12T13:37:46.724" v="88" actId="14100"/>
          <ac:picMkLst>
            <pc:docMk/>
            <pc:sldMk cId="2682842062" sldId="268"/>
            <ac:picMk id="5" creationId="{F7620023-D903-4CB6-B6C5-B7728FEAB2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CCF62-82FF-4D42-A7FD-10AE469CA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A19480-6B02-4DEC-8664-E55909D0D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B01E67-0072-485D-AD50-7D81EE534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D4BD79-2CE3-42CF-B724-503F34FE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EFE65-D8EA-48B0-ACCA-75AABA68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85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C0E93-96F1-49CA-907C-D70DED20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262F76-554C-437E-A80F-4A1F3AB3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22349-910C-4E58-BD1F-B0A606DA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29E71-9618-45F4-8F4D-9C1AF320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35C17-76D6-46F7-982B-98A7DCE3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98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E349C1-7FAA-40E9-BB76-55A46B961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AB386A-8CE0-42EB-8EFB-60129816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CBAAE8-FD39-43DE-9141-6095ACBB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A86A4C-C4CD-4371-8964-4EB00A91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AE3544-2D2F-47B8-B025-A13B522A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3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2F9E4-A6B1-4DA6-AF76-7657C4BA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43C72-D7F5-4DEE-8488-78484EEF8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8F34AE-57C0-48A0-BCF4-F79D8CD5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3E4BF1-AA86-4BE2-8D86-6A7862D5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53FD0-71DB-4BBF-8851-F5ED9084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4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50C87-20A4-4A90-B1DF-F027A648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1FB024-D9F8-4432-AE6E-CB0272E01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16DF5B-D593-4155-8D31-5516FE9B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D28550-DE64-45A3-A8AA-5545085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42B497-915E-495A-8A20-B117C2D9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4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5DB25-CAD7-4810-B28B-CD9D4D4A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E89AF-5B82-4268-B3FC-9FE53E5F5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B068F2-561C-4597-A54C-D7CD33B9C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23A1EB-35B4-4666-B2E3-4EC64922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213EAF-1711-4AFE-B0D2-AA9FDCC7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B8D18B-8881-4118-A03E-1E455F46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8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44C03-1850-40AB-BC18-27DFC7A7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A50957-F03A-47DF-9652-57917578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1D369A-C7DC-4E6B-80F3-00A68817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6DE485B-5593-4CF3-A3BC-9FD42302A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9D9669C-7918-4242-9743-16002E5ED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72151-5D91-4F58-A070-08A692FE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6D79ED-CFAA-436E-89DB-C1A8ED23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A93A8B5-F737-4803-936F-FA559E99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78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8C654-84C0-4EB7-840F-3039D64E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442D3D-5986-4A2C-AFE8-E16BB586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8D3DB9-EC25-4705-AE85-FBB3E8FF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3836FE-A5C9-4CE6-88DA-05C1AF1F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40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A903C6-3AB4-4B75-B31F-F7205509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ECF7E6-7E06-489B-B2A6-8D0A63A5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611EFD-C376-4BF1-AF37-C237D052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3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72E1E-3EEE-4B97-9ECD-B0E54FE5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AEFB0-9446-49D1-AD65-0AD9D5E44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9A2390-EBAB-4C1F-BA05-04BD4AC4F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67B00E-50A1-4823-925D-C58EA539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200F2E-94D5-4AAB-A3B5-E47A4CA8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08C5E-750D-4DEC-9A09-E47A37B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82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93FE7-5223-4D53-8CC4-1424C29F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7998D0-8475-4BAB-8C92-6018C6433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D749E9-A136-4F18-BBE6-7288B480B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288D3A-2DF4-4544-892A-E199B8A3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BB16B1-FC9A-48B1-B85C-B734942D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7E63E5-9F21-4A37-A4ED-343CDB41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93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5AA21A-BD7D-4967-8C7D-99DE0ADB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17922C-55BF-4077-8F59-32F43B83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ACC64-CAB6-49C2-856B-D05F7AEAF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76EE-1D5C-40AC-A007-E4D32C63CDCC}" type="datetimeFigureOut">
              <a:rPr lang="pt-BR" smtClean="0"/>
              <a:t>16/10/2023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FE6E97-8BCF-4497-B4F0-6E34CA299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8E32E2-F4A4-4493-938E-2073BB723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6A02-F58D-425A-86CE-C797C6023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52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616BFAB-FE90-4627-9F2F-4671004D3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Graciela Moro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560600-EAD6-4341-B605-901CE6DD227A}"/>
              </a:ext>
            </a:extLst>
          </p:cNvPr>
          <p:cNvSpPr/>
          <p:nvPr/>
        </p:nvSpPr>
        <p:spPr>
          <a:xfrm>
            <a:off x="0" y="6246055"/>
            <a:ext cx="12192000" cy="611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2D423696-8928-4852-B71E-BDCEA2D325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83" y="6312849"/>
            <a:ext cx="2645483" cy="46055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729B42C-39EA-46D4-B8A0-48B8DB75E594}"/>
              </a:ext>
            </a:extLst>
          </p:cNvPr>
          <p:cNvSpPr/>
          <p:nvPr/>
        </p:nvSpPr>
        <p:spPr>
          <a:xfrm>
            <a:off x="3315554" y="1600200"/>
            <a:ext cx="605352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MUDANÇA DE BASE</a:t>
            </a:r>
            <a:endParaRPr lang="pt-BR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95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1DCAA7C-E3B1-425C-9F5C-7ADEBB1D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t="27111" r="13583" b="10371"/>
          <a:stretch/>
        </p:blipFill>
        <p:spPr>
          <a:xfrm>
            <a:off x="126610" y="0"/>
            <a:ext cx="8695320" cy="4242110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6246055" y="2768749"/>
            <a:ext cx="70845" cy="79228"/>
          </a:xfrm>
          <a:custGeom>
            <a:avLst/>
            <a:gdLst>
              <a:gd name="connsiteX0" fmla="*/ 0 w 70845"/>
              <a:gd name="connsiteY0" fmla="*/ 2586 h 79228"/>
              <a:gd name="connsiteX1" fmla="*/ 42203 w 70845"/>
              <a:gd name="connsiteY1" fmla="*/ 72925 h 79228"/>
              <a:gd name="connsiteX2" fmla="*/ 0 w 70845"/>
              <a:gd name="connsiteY2" fmla="*/ 58857 h 79228"/>
              <a:gd name="connsiteX3" fmla="*/ 42203 w 70845"/>
              <a:gd name="connsiteY3" fmla="*/ 44789 h 79228"/>
              <a:gd name="connsiteX4" fmla="*/ 70339 w 70845"/>
              <a:gd name="connsiteY4" fmla="*/ 16654 h 79228"/>
              <a:gd name="connsiteX5" fmla="*/ 28136 w 70845"/>
              <a:gd name="connsiteY5" fmla="*/ 2586 h 79228"/>
              <a:gd name="connsiteX6" fmla="*/ 14068 w 70845"/>
              <a:gd name="connsiteY6" fmla="*/ 44789 h 79228"/>
              <a:gd name="connsiteX7" fmla="*/ 56271 w 70845"/>
              <a:gd name="connsiteY7" fmla="*/ 58857 h 7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45" h="79228">
                <a:moveTo>
                  <a:pt x="0" y="2586"/>
                </a:moveTo>
                <a:cubicBezTo>
                  <a:pt x="14068" y="26032"/>
                  <a:pt x="42203" y="45582"/>
                  <a:pt x="42203" y="72925"/>
                </a:cubicBezTo>
                <a:cubicBezTo>
                  <a:pt x="42203" y="87754"/>
                  <a:pt x="0" y="73686"/>
                  <a:pt x="0" y="58857"/>
                </a:cubicBezTo>
                <a:cubicBezTo>
                  <a:pt x="0" y="44028"/>
                  <a:pt x="28135" y="49478"/>
                  <a:pt x="42203" y="44789"/>
                </a:cubicBezTo>
                <a:cubicBezTo>
                  <a:pt x="51582" y="35411"/>
                  <a:pt x="74533" y="29237"/>
                  <a:pt x="70339" y="16654"/>
                </a:cubicBezTo>
                <a:cubicBezTo>
                  <a:pt x="65650" y="2586"/>
                  <a:pt x="41399" y="-4045"/>
                  <a:pt x="28136" y="2586"/>
                </a:cubicBezTo>
                <a:cubicBezTo>
                  <a:pt x="14873" y="9217"/>
                  <a:pt x="18757" y="30721"/>
                  <a:pt x="14068" y="44789"/>
                </a:cubicBezTo>
                <a:lnTo>
                  <a:pt x="56271" y="588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4988" t="35624" r="43873" b="20145"/>
          <a:stretch/>
        </p:blipFill>
        <p:spPr>
          <a:xfrm>
            <a:off x="7901353" y="3461484"/>
            <a:ext cx="4051496" cy="3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8964" t="23657" r="18213" b="25205"/>
          <a:stretch/>
        </p:blipFill>
        <p:spPr>
          <a:xfrm>
            <a:off x="130628" y="182880"/>
            <a:ext cx="8020595" cy="36706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8268" t="36518" r="37618" b="29375"/>
          <a:stretch/>
        </p:blipFill>
        <p:spPr>
          <a:xfrm>
            <a:off x="130628" y="3976125"/>
            <a:ext cx="7837715" cy="2777372"/>
          </a:xfrm>
          <a:prstGeom prst="rect">
            <a:avLst/>
          </a:prstGeom>
        </p:spPr>
      </p:pic>
      <p:grpSp>
        <p:nvGrpSpPr>
          <p:cNvPr id="13" name="Agrupar 12"/>
          <p:cNvGrpSpPr/>
          <p:nvPr/>
        </p:nvGrpSpPr>
        <p:grpSpPr>
          <a:xfrm>
            <a:off x="8554761" y="2453807"/>
            <a:ext cx="3417667" cy="3383761"/>
            <a:chOff x="8554761" y="2453807"/>
            <a:chExt cx="3417667" cy="33837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aixaDeTexto 8"/>
                <p:cNvSpPr txBox="1"/>
                <p:nvPr/>
              </p:nvSpPr>
              <p:spPr>
                <a:xfrm>
                  <a:off x="9006840" y="3264207"/>
                  <a:ext cx="1417247" cy="299184"/>
                </a:xfrm>
                <a:prstGeom prst="rect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∝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9" name="CaixaDe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840" y="3264207"/>
                  <a:ext cx="1417247" cy="299184"/>
                </a:xfrm>
                <a:prstGeom prst="rect">
                  <a:avLst/>
                </a:prstGeom>
                <a:blipFill>
                  <a:blip r:embed="rId4"/>
                  <a:stretch>
                    <a:fillRect l="-2510" b="-8772"/>
                  </a:stretch>
                </a:blipFill>
                <a:ln w="444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aixaDeTexto 9"/>
            <p:cNvSpPr txBox="1"/>
            <p:nvPr/>
          </p:nvSpPr>
          <p:spPr>
            <a:xfrm>
              <a:off x="9006840" y="2453807"/>
              <a:ext cx="1766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Conclusão</a:t>
              </a:r>
              <a:r>
                <a:rPr lang="pt-BR" dirty="0" smtClean="0"/>
                <a:t>:</a:t>
              </a:r>
              <a:endParaRPr lang="pt-BR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9006840" y="3857605"/>
                  <a:ext cx="2363468" cy="967701"/>
                </a:xfrm>
                <a:prstGeom prst="rect">
                  <a:avLst/>
                </a:prstGeom>
                <a:noFill/>
                <a:ln w="53975"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 smtClean="0"/>
                    <a:t>É comum denotar:</a:t>
                  </a: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oMath>
                    </m:oMathPara>
                  </a14:m>
                  <a:endParaRPr lang="pt-BR" dirty="0" smtClean="0"/>
                </a:p>
                <a:p>
                  <a:r>
                    <a:rPr lang="pt-BR" dirty="0" smtClean="0"/>
                    <a:t>Assim: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a14:m>
                  <a:endParaRPr lang="pt-BR" dirty="0"/>
                </a:p>
              </p:txBody>
            </p:sp>
          </mc:Choice>
          <mc:Fallback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840" y="3857605"/>
                  <a:ext cx="2363468" cy="967701"/>
                </a:xfrm>
                <a:prstGeom prst="rect">
                  <a:avLst/>
                </a:prstGeom>
                <a:blipFill>
                  <a:blip r:embed="rId5"/>
                  <a:stretch>
                    <a:fillRect l="-1263" t="-1190" b="-3571"/>
                  </a:stretch>
                </a:blipFill>
                <a:ln w="539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8554761" y="5169052"/>
                  <a:ext cx="3417667" cy="668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 smtClean="0"/>
                    <a:t>A matriz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a14:m>
                  <a:r>
                    <a:rPr lang="pt-BR" dirty="0" smtClean="0"/>
                    <a:t>é chamada matriz de </a:t>
                  </a:r>
                </a:p>
                <a:p>
                  <a:r>
                    <a:rPr lang="pt-BR" dirty="0" smtClean="0"/>
                    <a:t>mudança da base </a:t>
                  </a:r>
                  <a14:m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pt-BR" dirty="0" smtClean="0"/>
                    <a:t> para a base </a:t>
                  </a:r>
                  <a14:m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endParaRPr lang="pt-BR" dirty="0"/>
                </a:p>
              </p:txBody>
            </p:sp>
          </mc:Choice>
          <mc:Fallback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4761" y="5169052"/>
                  <a:ext cx="3417667" cy="668516"/>
                </a:xfrm>
                <a:prstGeom prst="rect">
                  <a:avLst/>
                </a:prstGeom>
                <a:blipFill>
                  <a:blip r:embed="rId6"/>
                  <a:stretch>
                    <a:fillRect l="-1426" t="-4545" r="-535" b="-136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009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331763" y="334450"/>
                <a:ext cx="10515600" cy="550364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sz="2000" dirty="0" smtClean="0"/>
                  <a:t>f) Se B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/>
                  <a:t>, obtenha: </a:t>
                </a: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pt-BR" sz="2000" b="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b="0" dirty="0" smtClean="0"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b="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b="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pt-BR" sz="2000" b="0" dirty="0" smtClean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pt-B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pt-BR" sz="2000" dirty="0" smtClean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pt-BR" sz="2000" dirty="0" smtClean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pt-BR" sz="2000" dirty="0" smtClean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20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763" y="334450"/>
                <a:ext cx="10515600" cy="5503642"/>
              </a:xfrm>
              <a:blipFill>
                <a:blip r:embed="rId2"/>
                <a:stretch>
                  <a:fillRect l="-522" t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7313264" y="3975589"/>
                <a:ext cx="1378134" cy="299184"/>
              </a:xfrm>
              <a:prstGeom prst="rect">
                <a:avLst/>
              </a:prstGeom>
              <a:noFill/>
              <a:ln w="4445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 smtClean="0"/>
                  <a:t>B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64" y="3975589"/>
                <a:ext cx="1378134" cy="299184"/>
              </a:xfrm>
              <a:prstGeom prst="rect">
                <a:avLst/>
              </a:prstGeom>
              <a:blipFill>
                <a:blip r:embed="rId3"/>
                <a:stretch>
                  <a:fillRect l="-9013" t="-16071" b="-30357"/>
                </a:stretch>
              </a:blipFill>
              <a:ln w="444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6801490" y="4569756"/>
                <a:ext cx="2401683" cy="982064"/>
              </a:xfrm>
              <a:prstGeom prst="rect">
                <a:avLst/>
              </a:prstGeom>
              <a:noFill/>
              <a:ln w="539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É comum denotar: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pt-BR" dirty="0" smtClean="0"/>
              </a:p>
              <a:p>
                <a:r>
                  <a:rPr lang="pt-BR" dirty="0" smtClean="0"/>
                  <a:t>Assim: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90" y="4569756"/>
                <a:ext cx="2401683" cy="982064"/>
              </a:xfrm>
              <a:prstGeom prst="rect">
                <a:avLst/>
              </a:prstGeom>
              <a:blipFill>
                <a:blip r:embed="rId4"/>
                <a:stretch>
                  <a:fillRect l="-1241" t="-1176" b="-4118"/>
                </a:stretch>
              </a:blipFill>
              <a:ln w="539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6370452" y="5619501"/>
                <a:ext cx="3455882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A matriz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pt-BR" dirty="0" smtClean="0"/>
                  <a:t>é chamada matriz de </a:t>
                </a:r>
              </a:p>
              <a:p>
                <a:r>
                  <a:rPr lang="pt-BR" dirty="0" smtClean="0"/>
                  <a:t>mudança da base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dirty="0" smtClean="0"/>
                  <a:t>para a base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52" y="5619501"/>
                <a:ext cx="3455882" cy="669992"/>
              </a:xfrm>
              <a:prstGeom prst="rect">
                <a:avLst/>
              </a:prstGeom>
              <a:blipFill>
                <a:blip r:embed="rId5"/>
                <a:stretch>
                  <a:fillRect l="-1411" t="-2727" b="-1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Agrupar 17"/>
          <p:cNvGrpSpPr/>
          <p:nvPr/>
        </p:nvGrpSpPr>
        <p:grpSpPr>
          <a:xfrm>
            <a:off x="7444409" y="2213697"/>
            <a:ext cx="1411434" cy="1050510"/>
            <a:chOff x="7444409" y="2213697"/>
            <a:chExt cx="1411434" cy="1050510"/>
          </a:xfrm>
        </p:grpSpPr>
        <p:cxnSp>
          <p:nvCxnSpPr>
            <p:cNvPr id="10" name="Conector de Seta Reta 9"/>
            <p:cNvCxnSpPr/>
            <p:nvPr/>
          </p:nvCxnSpPr>
          <p:spPr>
            <a:xfrm flipH="1">
              <a:off x="8369188" y="2213697"/>
              <a:ext cx="12554" cy="552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7444409" y="2894875"/>
                  <a:ext cx="7521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∝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409" y="2894875"/>
                  <a:ext cx="7521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8098393" y="2868228"/>
                  <a:ext cx="7574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∝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393" y="2868228"/>
                  <a:ext cx="7574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de Seta Reta 13"/>
            <p:cNvCxnSpPr/>
            <p:nvPr/>
          </p:nvCxnSpPr>
          <p:spPr>
            <a:xfrm flipH="1">
              <a:off x="7793825" y="2240344"/>
              <a:ext cx="12554" cy="552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/>
          <p:cNvGrpSpPr/>
          <p:nvPr/>
        </p:nvGrpSpPr>
        <p:grpSpPr>
          <a:xfrm>
            <a:off x="6801490" y="333498"/>
            <a:ext cx="4646694" cy="1880964"/>
            <a:chOff x="6801490" y="333498"/>
            <a:chExt cx="4646694" cy="18809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CaixaDeTexto 4"/>
                <p:cNvSpPr txBox="1"/>
                <p:nvPr/>
              </p:nvSpPr>
              <p:spPr>
                <a:xfrm>
                  <a:off x="6801490" y="333498"/>
                  <a:ext cx="2145054" cy="18809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800" b="1" dirty="0" smtClean="0">
                      <a:solidFill>
                        <a:schemeClr val="accen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Conclusão</a:t>
                  </a:r>
                  <a:r>
                    <a:rPr lang="pt-BR" dirty="0" smtClean="0"/>
                    <a:t>:  </a:t>
                  </a:r>
                </a:p>
                <a:p>
                  <a:endParaRPr lang="pt-BR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5" name="CaixaDe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490" y="333498"/>
                  <a:ext cx="2145054" cy="1880964"/>
                </a:xfrm>
                <a:prstGeom prst="rect">
                  <a:avLst/>
                </a:prstGeom>
                <a:blipFill>
                  <a:blip r:embed="rId8"/>
                  <a:stretch>
                    <a:fillRect l="-6250" t="-357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tângulo 14"/>
                <p:cNvSpPr/>
                <p:nvPr/>
              </p:nvSpPr>
              <p:spPr>
                <a:xfrm>
                  <a:off x="10038631" y="437514"/>
                  <a:ext cx="14095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pt-BR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631" y="437514"/>
                  <a:ext cx="140955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tângulo 15"/>
                <p:cNvSpPr/>
                <p:nvPr/>
              </p:nvSpPr>
              <p:spPr>
                <a:xfrm>
                  <a:off x="8542178" y="437514"/>
                  <a:ext cx="14480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pt-BR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2178" y="437514"/>
                  <a:ext cx="144802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995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85D45EE-9971-4D7E-B2A6-8D5DAD116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080" y="1763636"/>
                <a:ext cx="11673840" cy="524676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u="sng" dirty="0"/>
                  <a:t>Definição</a:t>
                </a:r>
                <a:r>
                  <a:rPr lang="pt-BR" dirty="0"/>
                  <a:t>:  Sejam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α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pt-BR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β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pt-BR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bases de um espaço vetorial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pt-BR" dirty="0"/>
                  <a:t>. Então existe uma única matriz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  <m:r>
                      <a:rPr lang="pt-BR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n</m:t>
                    </m:r>
                    <m:r>
                      <a:rPr lang="pt-BR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pt-BR" dirty="0"/>
                  <a:t>, 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dirty="0"/>
                  <a:t> As colunas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</m:oMath>
                </a14:m>
                <a:r>
                  <a:rPr lang="pt-BR" dirty="0"/>
                  <a:t> são formadas pelas coordenadas dos vetores da base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dirty="0"/>
                  <a:t> em relação à base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pt-BR" dirty="0"/>
                  <a:t>. Isto é, 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1" i="1">
                                                <a:latin typeface="Cambria Math" panose="02040503050406030204" pitchFamily="18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pt-BR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β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1" i="1">
                                                <a:latin typeface="Cambria Math" panose="02040503050406030204" pitchFamily="18" charset="0"/>
                                              </a:rPr>
                                              <m:t>𝐮</m:t>
                                            </m:r>
                                          </m:e>
                                          <m:sub>
                                            <m:r>
                                              <a:rPr lang="pt-BR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β</m:t>
                                    </m:r>
                                  </m:sub>
                                </m:s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  …</m:t>
                                </m:r>
                              </m:e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A matriz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</m:oMath>
                </a14:m>
                <a:r>
                  <a:rPr lang="pt-BR" dirty="0"/>
                  <a:t> é chamada matriz de mudança da base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dirty="0"/>
                  <a:t> para a base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85D45EE-9971-4D7E-B2A6-8D5DAD116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" y="1763636"/>
                <a:ext cx="11673840" cy="5246763"/>
              </a:xfrm>
              <a:blipFill>
                <a:blip r:embed="rId2"/>
                <a:stretch>
                  <a:fillRect l="-1097" t="-1858" r="-10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F1C55780-FC64-4224-90EA-965D0CD7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12" y="188201"/>
            <a:ext cx="10515600" cy="945515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Matriz Mudança de Base</a:t>
            </a:r>
          </a:p>
        </p:txBody>
      </p:sp>
    </p:spTree>
    <p:extLst>
      <p:ext uri="{BB962C8B-B14F-4D97-AF65-F5344CB8AC3E}">
        <p14:creationId xmlns:p14="http://schemas.microsoft.com/office/powerpoint/2010/main" val="37283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5D870EF-C3EE-45C7-A187-576C4F695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680" y="840104"/>
                <a:ext cx="11130280" cy="5347335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matriz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é chamada matriz de mudança da base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pt-BR" dirty="0"/>
                  <a:t> para a base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pt-BR" dirty="0"/>
                  <a:t> e é dada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1" i="1" smtClean="0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pt-BR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1" i="1" smtClean="0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pt-BR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  …</m:t>
                                </m:r>
                              </m:e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Mostre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pt-PT" dirty="0"/>
                  <a:t> 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Que conclusão podemos retirar da relação entre as matrizes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pt-BR" dirty="0"/>
                  <a:t> ?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5D870EF-C3EE-45C7-A187-576C4F695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680" y="840104"/>
                <a:ext cx="11130280" cy="5347335"/>
              </a:xfrm>
              <a:blipFill>
                <a:blip r:embed="rId2"/>
                <a:stretch>
                  <a:fillRect l="-986" t="-4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4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6321571-B422-496F-8272-FABCBBDB9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2" t="57541" r="64655" b="24623"/>
          <a:stretch/>
        </p:blipFill>
        <p:spPr>
          <a:xfrm>
            <a:off x="493985" y="822851"/>
            <a:ext cx="9543393" cy="23512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3D7185-03CE-4EDD-BAD3-D760B48F2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50000" r="20333" b="40296"/>
          <a:stretch/>
        </p:blipFill>
        <p:spPr>
          <a:xfrm>
            <a:off x="764480" y="3429000"/>
            <a:ext cx="10710420" cy="100076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1D5F8E-5F76-4336-91B4-A91BCC79637E}"/>
              </a:ext>
            </a:extLst>
          </p:cNvPr>
          <p:cNvSpPr txBox="1"/>
          <p:nvPr/>
        </p:nvSpPr>
        <p:spPr>
          <a:xfrm>
            <a:off x="493985" y="3488980"/>
            <a:ext cx="55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/>
                </a:solidFill>
              </a:rPr>
              <a:t>2.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38D536-0E04-4989-ADE1-A06BAC32BC97}"/>
              </a:ext>
            </a:extLst>
          </p:cNvPr>
          <p:cNvSpPr txBox="1"/>
          <p:nvPr/>
        </p:nvSpPr>
        <p:spPr>
          <a:xfrm>
            <a:off x="557049" y="919201"/>
            <a:ext cx="57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/>
                </a:solidFill>
              </a:rPr>
              <a:t>1.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D8F7D6D-859F-49EE-9C68-1241A7309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33" t="45778" r="17583" b="34963"/>
          <a:stretch/>
        </p:blipFill>
        <p:spPr>
          <a:xfrm>
            <a:off x="853439" y="4602653"/>
            <a:ext cx="11238767" cy="18999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AFDCA2-2994-4096-8F1E-B48AC5659F26}"/>
              </a:ext>
            </a:extLst>
          </p:cNvPr>
          <p:cNvSpPr txBox="1"/>
          <p:nvPr/>
        </p:nvSpPr>
        <p:spPr>
          <a:xfrm>
            <a:off x="475120" y="4602653"/>
            <a:ext cx="55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/>
                </a:solidFill>
              </a:rPr>
              <a:t>3.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666794-D85D-4DF1-B9EB-38B56010F464}"/>
              </a:ext>
            </a:extLst>
          </p:cNvPr>
          <p:cNvSpPr txBox="1"/>
          <p:nvPr/>
        </p:nvSpPr>
        <p:spPr>
          <a:xfrm>
            <a:off x="264160" y="81584"/>
            <a:ext cx="11399519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News Gothic MT" panose="020B0604020202020204" pitchFamily="34" charset="0"/>
              </a:rPr>
              <a:t>Exemplos:</a:t>
            </a:r>
          </a:p>
        </p:txBody>
      </p:sp>
    </p:spTree>
    <p:extLst>
      <p:ext uri="{BB962C8B-B14F-4D97-AF65-F5344CB8AC3E}">
        <p14:creationId xmlns:p14="http://schemas.microsoft.com/office/powerpoint/2010/main" val="33242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C8DB3A0-E9E0-4D64-B0C1-421152B96078}"/>
              </a:ext>
            </a:extLst>
          </p:cNvPr>
          <p:cNvSpPr txBox="1"/>
          <p:nvPr/>
        </p:nvSpPr>
        <p:spPr>
          <a:xfrm>
            <a:off x="893379" y="1001940"/>
            <a:ext cx="368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Exercício </a:t>
            </a:r>
            <a:r>
              <a:rPr lang="pt-BR" sz="2400" b="1" dirty="0" smtClean="0">
                <a:solidFill>
                  <a:schemeClr val="accent1"/>
                </a:solidFill>
              </a:rPr>
              <a:t>56 </a:t>
            </a:r>
            <a:r>
              <a:rPr lang="pt-BR" sz="2400" b="1" dirty="0">
                <a:solidFill>
                  <a:schemeClr val="accent1"/>
                </a:solidFill>
              </a:rPr>
              <a:t>da lista: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819806" y="1933904"/>
            <a:ext cx="10887297" cy="2282496"/>
            <a:chOff x="819806" y="1933904"/>
            <a:chExt cx="10887297" cy="2282496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7620023-D903-4CB6-B6C5-B7728FEAB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759" t="57471" r="35776" b="25211"/>
            <a:stretch/>
          </p:blipFill>
          <p:spPr>
            <a:xfrm>
              <a:off x="819806" y="1933904"/>
              <a:ext cx="10887297" cy="2282496"/>
            </a:xfrm>
            <a:prstGeom prst="rect">
              <a:avLst/>
            </a:prstGeom>
          </p:spPr>
        </p:pic>
        <p:sp>
          <p:nvSpPr>
            <p:cNvPr id="2" name="CaixaDeTexto 1"/>
            <p:cNvSpPr txBox="1"/>
            <p:nvPr/>
          </p:nvSpPr>
          <p:spPr>
            <a:xfrm>
              <a:off x="998806" y="2102674"/>
              <a:ext cx="745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/>
                <a:t>56</a:t>
              </a:r>
              <a:r>
                <a:rPr lang="pt-BR" dirty="0" smtClean="0"/>
                <a:t>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8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75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News Gothic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Matriz Mudança de Base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GRACIELA MORO</dc:creator>
  <cp:lastModifiedBy>GRACIELA MORO</cp:lastModifiedBy>
  <cp:revision>19</cp:revision>
  <cp:lastPrinted>2021-07-06T00:23:55Z</cp:lastPrinted>
  <dcterms:created xsi:type="dcterms:W3CDTF">2020-07-15T21:37:05Z</dcterms:created>
  <dcterms:modified xsi:type="dcterms:W3CDTF">2023-10-16T17:57:54Z</dcterms:modified>
</cp:coreProperties>
</file>